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9"/>
  </p:notesMasterIdLst>
  <p:sldIdLst>
    <p:sldId id="269" r:id="rId3"/>
    <p:sldId id="1528" r:id="rId4"/>
    <p:sldId id="1529" r:id="rId5"/>
    <p:sldId id="1476" r:id="rId6"/>
    <p:sldId id="1530" r:id="rId7"/>
    <p:sldId id="1468" r:id="rId8"/>
  </p:sldIdLst>
  <p:sldSz cx="9144000" cy="6858000" type="screen4x3"/>
  <p:notesSz cx="7010400" cy="92964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Rockwell" panose="020606030202050204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5185"/>
    <a:srgbClr val="E8D804"/>
    <a:srgbClr val="EBE600"/>
    <a:srgbClr val="93CDDD"/>
    <a:srgbClr val="87C7D9"/>
    <a:srgbClr val="B7DEE8"/>
    <a:srgbClr val="8369A3"/>
    <a:srgbClr val="61B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5"/>
    <p:restoredTop sz="84695" autoAdjust="0"/>
  </p:normalViewPr>
  <p:slideViewPr>
    <p:cSldViewPr snapToGrid="0" snapToObjects="1" showGuides="1">
      <p:cViewPr>
        <p:scale>
          <a:sx n="63" d="100"/>
          <a:sy n="63" d="100"/>
        </p:scale>
        <p:origin x="1392" y="3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9612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21AFF-D75D-45E2-A357-305C83E095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anose="02060603020205020403" pitchFamily="18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17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Rockwell" panose="02060603020205020403" pitchFamily="18" charset="0"/>
                <a:ea typeface="MS PGothic" panose="020B0600070205080204" pitchFamily="34" charset="-128"/>
              </a:rPr>
              <a:t>1</a:t>
            </a:fld>
            <a:endParaRPr lang="en-US" altLang="en-US" dirty="0">
              <a:latin typeface="Rockwell" panose="02060603020205020403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94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5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3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0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c71f3da35_1_9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305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57" name="Google Shape;257;g5c71f3da35_1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240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63738"/>
            <a:ext cx="91440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Pauls\Desktop\4 9 14\PT-Logo2014-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350" y="414338"/>
            <a:ext cx="4206875" cy="1354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-11112" y="1963738"/>
            <a:ext cx="908050" cy="981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112" y="2944813"/>
            <a:ext cx="908050" cy="982663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112" y="3921125"/>
            <a:ext cx="908050" cy="982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112" y="4903788"/>
            <a:ext cx="90805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112" y="5884863"/>
            <a:ext cx="908050" cy="981075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112" y="981075"/>
            <a:ext cx="908050" cy="982663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rgbClr val="93CDDD"/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8050" cy="981075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rgbClr val="2DC8FF"/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8050" cy="981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08050" cy="981075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rgbClr val="61BD4B"/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964197"/>
            <a:ext cx="9144000" cy="3039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pic>
        <p:nvPicPr>
          <p:cNvPr id="3" name="Picture 3" descr="C:\Users\Pauls\Desktop\4 9 14\PT-Logo2014-Transparen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60" y="414770"/>
            <a:ext cx="4207289" cy="13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0727" y="1964196"/>
            <a:ext cx="908203" cy="9809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0727" y="2945103"/>
            <a:ext cx="908203" cy="982098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727" y="3921241"/>
            <a:ext cx="908203" cy="9820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727" y="4903339"/>
            <a:ext cx="908203" cy="982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27" y="5885437"/>
            <a:ext cx="908203" cy="980907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727" y="980907"/>
            <a:ext cx="908203" cy="983290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65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3145" y="0"/>
            <a:ext cx="3451645" cy="6550498"/>
          </a:xfrm>
          <a:prstGeom prst="rect">
            <a:avLst/>
          </a:prstGeom>
          <a:solidFill>
            <a:srgbClr val="69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685228" y="1191866"/>
            <a:ext cx="3837810" cy="277123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1" b="1" dirty="0">
                <a:solidFill>
                  <a:srgbClr val="61BD4B"/>
                </a:solidFill>
                <a:latin typeface="Verdana" pitchFamily="34" charset="0"/>
              </a:rPr>
              <a:t>Welcome to the World of Picture That LLC</a:t>
            </a:r>
            <a:endParaRPr lang="en-US" altLang="en-US" sz="1201" b="1" dirty="0">
              <a:solidFill>
                <a:srgbClr val="61BD4B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96634" y="972563"/>
            <a:ext cx="3184667" cy="9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-10727" y="0"/>
            <a:ext cx="908203" cy="6866343"/>
            <a:chOff x="-10756" y="0"/>
            <a:chExt cx="907904" cy="6866625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0756" y="1964277"/>
              <a:ext cx="907904" cy="9809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0756" y="2945223"/>
              <a:ext cx="907904" cy="980946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0756" y="3921402"/>
              <a:ext cx="907904" cy="980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0756" y="4902348"/>
              <a:ext cx="907904" cy="98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0756" y="5885678"/>
              <a:ext cx="907904" cy="980947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0756" y="980947"/>
              <a:ext cx="907904" cy="983330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0756" y="0"/>
              <a:ext cx="907904" cy="9809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</p:grpSp>
      <p:sp>
        <p:nvSpPr>
          <p:cNvPr id="19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4143" y="1572089"/>
            <a:ext cx="3838755" cy="4173111"/>
          </a:xfrm>
        </p:spPr>
        <p:txBody>
          <a:bodyPr>
            <a:normAutofit/>
          </a:bodyPr>
          <a:lstStyle>
            <a:lvl1pPr marL="0" indent="0" rtl="0">
              <a:buNone/>
              <a:defRPr lang="en-US" sz="1427" b="0" i="0" baseline="0" smtClean="0"/>
            </a:lvl1pPr>
            <a:lvl2pPr>
              <a:defRPr sz="1802"/>
            </a:lvl2pPr>
            <a:lvl3pPr>
              <a:defRPr sz="1802"/>
            </a:lvl3pPr>
            <a:lvl4pPr>
              <a:defRPr sz="1802"/>
            </a:lvl4pPr>
            <a:lvl5pPr>
              <a:defRPr sz="1802"/>
            </a:lvl5pPr>
            <a:lvl6pPr>
              <a:defRPr sz="2027"/>
            </a:lvl6pPr>
            <a:lvl7pPr>
              <a:defRPr sz="2027"/>
            </a:lvl7pPr>
            <a:lvl8pPr>
              <a:defRPr sz="2027"/>
            </a:lvl8pPr>
            <a:lvl9pPr>
              <a:defRPr sz="2027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2659" y="185835"/>
            <a:ext cx="2981559" cy="670745"/>
          </a:xfrm>
          <a:prstGeom prst="rect">
            <a:avLst/>
          </a:prstGeom>
          <a:ln>
            <a:noFill/>
          </a:ln>
        </p:spPr>
        <p:txBody>
          <a:bodyPr lIns="121789" tIns="60894" rIns="121789" bIns="60894" anchor="b">
            <a:normAutofit/>
          </a:bodyPr>
          <a:lstStyle>
            <a:lvl1pPr algn="ctr">
              <a:defRPr sz="2403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2659" y="1106743"/>
            <a:ext cx="2981559" cy="2925053"/>
          </a:xfrm>
          <a:ln>
            <a:noFill/>
          </a:ln>
        </p:spPr>
        <p:txBody>
          <a:bodyPr anchorCtr="1"/>
          <a:lstStyle>
            <a:lvl1pPr marL="342897" indent="-342897">
              <a:spcBef>
                <a:spcPts val="600"/>
              </a:spcBef>
              <a:buClr>
                <a:schemeClr val="bg1"/>
              </a:buClr>
              <a:buSzPct val="78000"/>
              <a:buFont typeface="+mj-lt"/>
              <a:buAutoNum type="arabicPeriod"/>
              <a:defRPr sz="1427">
                <a:solidFill>
                  <a:schemeClr val="bg1"/>
                </a:solidFill>
              </a:defRPr>
            </a:lvl1pPr>
            <a:lvl2pPr marL="457196" indent="0">
              <a:buNone/>
              <a:defRPr sz="1201"/>
            </a:lvl2pPr>
            <a:lvl3pPr marL="914391" indent="0">
              <a:buNone/>
              <a:defRPr sz="976"/>
            </a:lvl3pPr>
            <a:lvl4pPr marL="1371587" indent="0">
              <a:buNone/>
              <a:defRPr sz="901"/>
            </a:lvl4pPr>
            <a:lvl5pPr marL="1828783" indent="0">
              <a:buNone/>
              <a:defRPr sz="901"/>
            </a:lvl5pPr>
            <a:lvl6pPr marL="2285978" indent="0">
              <a:buNone/>
              <a:defRPr sz="901"/>
            </a:lvl6pPr>
            <a:lvl7pPr marL="2743174" indent="0">
              <a:buNone/>
              <a:defRPr sz="901"/>
            </a:lvl7pPr>
            <a:lvl8pPr marL="3200370" indent="0">
              <a:buNone/>
              <a:defRPr sz="901"/>
            </a:lvl8pPr>
            <a:lvl9pPr marL="3657565" indent="0">
              <a:buNone/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8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0727" y="1964196"/>
            <a:ext cx="908203" cy="9809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0727" y="2945103"/>
            <a:ext cx="908203" cy="982098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0727" y="3921241"/>
            <a:ext cx="908203" cy="9820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0727" y="4903339"/>
            <a:ext cx="908203" cy="982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0727" y="5885437"/>
            <a:ext cx="908203" cy="980907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0727" y="980907"/>
            <a:ext cx="908203" cy="983290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27">
                <a:latin typeface="Verdana"/>
                <a:cs typeface="Verdana"/>
              </a:defRPr>
            </a:lvl1pPr>
            <a:lvl2pPr>
              <a:defRPr sz="1427">
                <a:latin typeface="Verdana"/>
                <a:cs typeface="Verdana"/>
              </a:defRPr>
            </a:lvl2pPr>
            <a:lvl3pPr>
              <a:defRPr sz="1427">
                <a:latin typeface="Verdana"/>
                <a:cs typeface="Verdana"/>
              </a:defRPr>
            </a:lvl3pPr>
            <a:lvl4pPr>
              <a:defRPr sz="1427">
                <a:latin typeface="Verdana"/>
                <a:cs typeface="Verdana"/>
              </a:defRPr>
            </a:lvl4pPr>
            <a:lvl5pPr>
              <a:defRPr sz="1427"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034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-10727" y="0"/>
            <a:ext cx="908203" cy="6866343"/>
            <a:chOff x="-10756" y="0"/>
            <a:chExt cx="907904" cy="686662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0756" y="1964277"/>
              <a:ext cx="907904" cy="9809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0756" y="2945223"/>
              <a:ext cx="907904" cy="980946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0756" y="3921402"/>
              <a:ext cx="907904" cy="980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0756" y="4902348"/>
              <a:ext cx="907904" cy="98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0756" y="5885678"/>
              <a:ext cx="907904" cy="980947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0756" y="980947"/>
              <a:ext cx="907904" cy="983330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10756" y="0"/>
              <a:ext cx="907904" cy="9809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</p:grpSp>
      <p:sp>
        <p:nvSpPr>
          <p:cNvPr id="20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137" y="2225632"/>
            <a:ext cx="3657600" cy="288195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497" y="2225632"/>
            <a:ext cx="3657600" cy="288195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1223138" y="5107586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498" y="5107586"/>
            <a:ext cx="3654909" cy="322729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228892" y="1902903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125475" y="1902903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35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625" y="0"/>
            <a:ext cx="3451225" cy="5883275"/>
          </a:xfrm>
          <a:prstGeom prst="rect">
            <a:avLst/>
          </a:prstGeom>
          <a:solidFill>
            <a:srgbClr val="69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4713" y="1192213"/>
            <a:ext cx="38385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1BD4B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Welcome to the World of Picture That LLC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61BD4B"/>
              </a:solidFill>
              <a:effectLst/>
              <a:uLnTx/>
              <a:uFillTx/>
              <a:latin typeface="Rockwell" panose="02060603020205020403" pitchFamily="18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" name="Straight Connector 5"/>
          <p:cNvCxnSpPr/>
          <p:nvPr/>
        </p:nvCxnSpPr>
        <p:spPr>
          <a:xfrm flipV="1">
            <a:off x="1196975" y="973138"/>
            <a:ext cx="3184525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8" name="Group 6"/>
          <p:cNvGrpSpPr/>
          <p:nvPr userDrawn="1"/>
        </p:nvGrpSpPr>
        <p:grpSpPr>
          <a:xfrm>
            <a:off x="-11112" y="0"/>
            <a:ext cx="908050" cy="6865938"/>
            <a:chOff x="-10756" y="0"/>
            <a:chExt cx="907904" cy="6866625"/>
          </a:xfrm>
        </p:grpSpPr>
        <p:sp>
          <p:nvSpPr>
            <p:cNvPr id="8" name="Rectangle 7"/>
            <p:cNvSpPr/>
            <p:nvPr/>
          </p:nvSpPr>
          <p:spPr>
            <a:xfrm>
              <a:off x="-10756" y="1963934"/>
              <a:ext cx="907904" cy="981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756" y="2945108"/>
              <a:ext cx="907904" cy="981173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0756" y="3921517"/>
              <a:ext cx="907904" cy="9811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0756" y="4902691"/>
              <a:ext cx="907904" cy="9827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0756" y="5885452"/>
              <a:ext cx="907904" cy="981173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Rectangle 12"/>
            <p:cNvSpPr/>
            <p:nvPr/>
          </p:nvSpPr>
          <p:spPr>
            <a:xfrm>
              <a:off x="-10756" y="981173"/>
              <a:ext cx="907904" cy="982761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13"/>
            <p:cNvSpPr/>
            <p:nvPr/>
          </p:nvSpPr>
          <p:spPr>
            <a:xfrm>
              <a:off x="-10756" y="0"/>
              <a:ext cx="907904" cy="9811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4143" y="1572088"/>
            <a:ext cx="3838755" cy="4173111"/>
          </a:xfrm>
        </p:spPr>
        <p:txBody>
          <a:bodyPr>
            <a:normAutofit/>
          </a:bodyPr>
          <a:lstStyle>
            <a:lvl1pPr marL="0" indent="0" rtl="0">
              <a:buNone/>
              <a:defRPr lang="en-US" sz="1400" b="0" i="0" baseline="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02658" y="185834"/>
            <a:ext cx="2981559" cy="67074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2658" y="1106742"/>
            <a:ext cx="2981559" cy="2925053"/>
          </a:xfrm>
          <a:ln>
            <a:noFill/>
          </a:ln>
        </p:spPr>
        <p:txBody>
          <a:bodyPr anchorCtr="1"/>
          <a:lstStyle>
            <a:lvl1pPr marL="342900" indent="-342900">
              <a:spcBef>
                <a:spcPts val="600"/>
              </a:spcBef>
              <a:buClr>
                <a:schemeClr val="bg1"/>
              </a:buClr>
              <a:buSzPct val="78000"/>
              <a:buFont typeface="+mj-lt"/>
              <a:buAutoNum type="arabicPeriod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 userDrawn="1"/>
        </p:nvGrpSpPr>
        <p:grpSpPr bwMode="auto">
          <a:xfrm>
            <a:off x="-10727" y="0"/>
            <a:ext cx="908203" cy="6866343"/>
            <a:chOff x="-10756" y="0"/>
            <a:chExt cx="907904" cy="686662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10756" y="1964277"/>
              <a:ext cx="907904" cy="9809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-10756" y="2945223"/>
              <a:ext cx="907904" cy="980946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0756" y="3921402"/>
              <a:ext cx="907904" cy="980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0756" y="4902348"/>
              <a:ext cx="907904" cy="98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10756" y="5885678"/>
              <a:ext cx="907904" cy="980947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10756" y="980947"/>
              <a:ext cx="907904" cy="983330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10756" y="0"/>
              <a:ext cx="907904" cy="9809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</p:grpSp>
      <p:sp>
        <p:nvSpPr>
          <p:cNvPr id="21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>
          <a:xfrm>
            <a:off x="1369779" y="3390936"/>
            <a:ext cx="3210125" cy="283322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840" y="3390936"/>
            <a:ext cx="3208620" cy="283322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9779" y="6061651"/>
            <a:ext cx="3210125" cy="283322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39840" y="6061651"/>
            <a:ext cx="3208620" cy="283322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369779" y="1190445"/>
            <a:ext cx="3210982" cy="2199346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839839" y="1190445"/>
            <a:ext cx="3210982" cy="2199346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5"/>
          </p:nvPr>
        </p:nvSpPr>
        <p:spPr>
          <a:xfrm>
            <a:off x="1368922" y="3862306"/>
            <a:ext cx="3210982" cy="2199346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16"/>
          </p:nvPr>
        </p:nvSpPr>
        <p:spPr>
          <a:xfrm>
            <a:off x="4838982" y="3862306"/>
            <a:ext cx="3210982" cy="2199346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832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-10727" y="0"/>
            <a:ext cx="908203" cy="6866343"/>
            <a:chOff x="-10756" y="0"/>
            <a:chExt cx="907904" cy="686662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10756" y="1964277"/>
              <a:ext cx="907904" cy="9809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-10756" y="2945223"/>
              <a:ext cx="907904" cy="980946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0756" y="3921402"/>
              <a:ext cx="907904" cy="980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10756" y="4902348"/>
              <a:ext cx="907904" cy="98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-10756" y="5885678"/>
              <a:ext cx="907904" cy="980947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10756" y="980947"/>
              <a:ext cx="907904" cy="983330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0756" y="0"/>
              <a:ext cx="907904" cy="9809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</p:grpSp>
      <p:sp>
        <p:nvSpPr>
          <p:cNvPr id="29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129661" y="436896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29760" y="2689145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3803883" y="4370111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2"/>
          </p:nvPr>
        </p:nvSpPr>
        <p:spPr>
          <a:xfrm>
            <a:off x="3803982" y="2690290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486729" y="4371256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6486828" y="2691435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1129661" y="234918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3803126" y="2348841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485972" y="2360081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56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"/>
          <p:cNvGrpSpPr>
            <a:grpSpLocks/>
          </p:cNvGrpSpPr>
          <p:nvPr userDrawn="1"/>
        </p:nvGrpSpPr>
        <p:grpSpPr bwMode="auto">
          <a:xfrm>
            <a:off x="-10727" y="0"/>
            <a:ext cx="908203" cy="6866343"/>
            <a:chOff x="-10756" y="0"/>
            <a:chExt cx="907904" cy="6866625"/>
          </a:xfrm>
        </p:grpSpPr>
        <p:sp>
          <p:nvSpPr>
            <p:cNvPr id="32" name="Rectangle 31"/>
            <p:cNvSpPr/>
            <p:nvPr userDrawn="1"/>
          </p:nvSpPr>
          <p:spPr>
            <a:xfrm>
              <a:off x="-10756" y="1964277"/>
              <a:ext cx="907904" cy="9809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-10756" y="2945223"/>
              <a:ext cx="907904" cy="980946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-10756" y="3921402"/>
              <a:ext cx="907904" cy="98094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10756" y="4902348"/>
              <a:ext cx="907904" cy="9833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0756" y="5885678"/>
              <a:ext cx="907904" cy="980947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-10756" y="980947"/>
              <a:ext cx="907904" cy="983330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-10756" y="0"/>
              <a:ext cx="907904" cy="98094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rgbClr val="007AB2"/>
                </a:solidFill>
              </a:endParaRPr>
            </a:p>
          </p:txBody>
        </p:sp>
      </p:grpSp>
      <p:sp>
        <p:nvSpPr>
          <p:cNvPr id="39" name="TextBox 12"/>
          <p:cNvSpPr txBox="1">
            <a:spLocks noChangeArrowheads="1"/>
          </p:cNvSpPr>
          <p:nvPr userDrawn="1"/>
        </p:nvSpPr>
        <p:spPr bwMode="auto">
          <a:xfrm>
            <a:off x="897476" y="6550498"/>
            <a:ext cx="8246524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129661" y="3221708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29760" y="1541887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3803883" y="3222853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2"/>
          </p:nvPr>
        </p:nvSpPr>
        <p:spPr>
          <a:xfrm>
            <a:off x="3803982" y="1543032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486729" y="3223998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6486828" y="1544177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1129661" y="1201922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3803126" y="1201583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485972" y="1212823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8"/>
          </p:nvPr>
        </p:nvSpPr>
        <p:spPr>
          <a:xfrm>
            <a:off x="1128904" y="578440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1129003" y="4104585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3803126" y="5785550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3803225" y="4105730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6485972" y="578669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976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3"/>
          </p:nvPr>
        </p:nvSpPr>
        <p:spPr>
          <a:xfrm>
            <a:off x="6486071" y="4106875"/>
            <a:ext cx="2448844" cy="1677324"/>
          </a:xfrm>
        </p:spPr>
        <p:txBody>
          <a:bodyPr>
            <a:normAutofit/>
          </a:bodyPr>
          <a:lstStyle>
            <a:lvl1pPr>
              <a:defRPr sz="1427"/>
            </a:lvl1pPr>
            <a:lvl2pPr>
              <a:defRPr sz="1427"/>
            </a:lvl2pPr>
            <a:lvl3pPr>
              <a:defRPr sz="1427"/>
            </a:lvl3pPr>
            <a:lvl4pPr>
              <a:defRPr sz="1427"/>
            </a:lvl4pPr>
            <a:lvl5pPr>
              <a:defRPr sz="1427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24"/>
          </p:nvPr>
        </p:nvSpPr>
        <p:spPr>
          <a:xfrm>
            <a:off x="1128904" y="376462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>
          <a:xfrm>
            <a:off x="3802370" y="3764281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/>
          </p:nvPr>
        </p:nvSpPr>
        <p:spPr>
          <a:xfrm>
            <a:off x="6485216" y="3775521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1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96" indent="0">
              <a:buNone/>
              <a:defRPr sz="2027" b="1"/>
            </a:lvl2pPr>
            <a:lvl3pPr marL="914391" indent="0">
              <a:buNone/>
              <a:defRPr sz="1802" b="1"/>
            </a:lvl3pPr>
            <a:lvl4pPr marL="1371587" indent="0">
              <a:buNone/>
              <a:defRPr sz="1577" b="1"/>
            </a:lvl4pPr>
            <a:lvl5pPr marL="1828783" indent="0">
              <a:buNone/>
              <a:defRPr sz="1577" b="1"/>
            </a:lvl5pPr>
            <a:lvl6pPr marL="2285978" indent="0">
              <a:buNone/>
              <a:defRPr sz="1577" b="1"/>
            </a:lvl6pPr>
            <a:lvl7pPr marL="2743174" indent="0">
              <a:buNone/>
              <a:defRPr sz="1577" b="1"/>
            </a:lvl7pPr>
            <a:lvl8pPr marL="3200370" indent="0">
              <a:buNone/>
              <a:defRPr sz="1577" b="1"/>
            </a:lvl8pPr>
            <a:lvl9pPr marL="3657565" indent="0">
              <a:buNone/>
              <a:defRPr sz="157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946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608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urp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rgbClr val="8369A3"/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106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rgbClr val="93CDDD"/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9717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08202" cy="980907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rgbClr val="2DC8FF"/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603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08202" cy="98090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399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727" y="0"/>
            <a:ext cx="908203" cy="9809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697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908202" cy="980907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007AB2"/>
              </a:solidFill>
            </a:endParaRPr>
          </a:p>
        </p:txBody>
      </p:sp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1"/>
            <a:ext cx="8246852" cy="981767"/>
          </a:xfrm>
          <a:prstGeom prst="rect">
            <a:avLst/>
          </a:prstGeom>
          <a:solidFill>
            <a:srgbClr val="61BD4B"/>
          </a:solidFill>
        </p:spPr>
        <p:txBody>
          <a:bodyPr lIns="121789" tIns="60894" rIns="121789" bIns="60894" anchor="ctr" anchorCtr="0"/>
          <a:lstStyle>
            <a:lvl1pPr>
              <a:defRPr sz="2027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8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112" y="1963738"/>
            <a:ext cx="908050" cy="981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112" y="2944813"/>
            <a:ext cx="908050" cy="982663"/>
          </a:xfrm>
          <a:prstGeom prst="rect">
            <a:avLst/>
          </a:prstGeom>
          <a:solidFill>
            <a:srgbClr val="2D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12" y="3921125"/>
            <a:ext cx="908050" cy="982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1112" y="4903788"/>
            <a:ext cx="908050" cy="9810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112" y="5884863"/>
            <a:ext cx="908050" cy="981075"/>
          </a:xfrm>
          <a:prstGeom prst="rect">
            <a:avLst/>
          </a:prstGeom>
          <a:solidFill>
            <a:srgbClr val="61B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112" y="981075"/>
            <a:ext cx="908050" cy="982663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>
                <a:latin typeface="Verdana" panose="020B0604030504040204"/>
                <a:cs typeface="Verdana" panose="020B0604030504040204"/>
              </a:defRPr>
            </a:lvl1pPr>
            <a:lvl2pPr>
              <a:defRPr sz="1400">
                <a:latin typeface="Verdana" panose="020B0604030504040204"/>
                <a:cs typeface="Verdana" panose="020B0604030504040204"/>
              </a:defRPr>
            </a:lvl2pPr>
            <a:lvl3pPr>
              <a:defRPr sz="1400">
                <a:latin typeface="Verdana" panose="020B0604030504040204"/>
                <a:cs typeface="Verdana" panose="020B0604030504040204"/>
              </a:defRPr>
            </a:lvl3pPr>
            <a:lvl4pPr>
              <a:defRPr sz="1400">
                <a:latin typeface="Verdana" panose="020B0604030504040204"/>
                <a:cs typeface="Verdana" panose="020B0604030504040204"/>
              </a:defRPr>
            </a:lvl4pPr>
            <a:lvl5pPr>
              <a:defRPr sz="1400">
                <a:latin typeface="Verdana" panose="020B0604030504040204"/>
                <a:cs typeface="Verdana" panose="020B060403050404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 userDrawn="1"/>
        </p:nvSpPr>
        <p:spPr bwMode="auto">
          <a:xfrm>
            <a:off x="0" y="6550498"/>
            <a:ext cx="9144000" cy="27725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Picture That LLC, Soundview Plaza, 1266 East Main Street - Suite 700R, Stamford, CT 06902  •  www.picturethatart.com  •  203.977.8203 </a:t>
            </a:r>
          </a:p>
          <a:p>
            <a:pPr algn="ctr" eaLnBrk="1" hangingPunct="1">
              <a:defRPr/>
            </a:pPr>
            <a:r>
              <a:rPr lang="en-US" altLang="en-US" sz="60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</a:rPr>
              <a:t>All materials within this proposal are copyright 2016 Picture That LLC and may not be reproduced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79516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5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3"/>
          <p:cNvGrpSpPr/>
          <p:nvPr userDrawn="1"/>
        </p:nvGrpSpPr>
        <p:grpSpPr>
          <a:xfrm>
            <a:off x="-11112" y="0"/>
            <a:ext cx="908050" cy="6865938"/>
            <a:chOff x="-10756" y="0"/>
            <a:chExt cx="907904" cy="6866625"/>
          </a:xfrm>
        </p:grpSpPr>
        <p:sp>
          <p:nvSpPr>
            <p:cNvPr id="5" name="Rectangle 4"/>
            <p:cNvSpPr/>
            <p:nvPr/>
          </p:nvSpPr>
          <p:spPr>
            <a:xfrm>
              <a:off x="-10756" y="1963934"/>
              <a:ext cx="907904" cy="981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756" y="2945108"/>
              <a:ext cx="907904" cy="981173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0756" y="3921517"/>
              <a:ext cx="907904" cy="9811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Rectangle 7"/>
            <p:cNvSpPr/>
            <p:nvPr/>
          </p:nvSpPr>
          <p:spPr>
            <a:xfrm>
              <a:off x="-10756" y="4902691"/>
              <a:ext cx="907904" cy="9827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-10756" y="5885452"/>
              <a:ext cx="907904" cy="981173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/>
            <p:nvPr/>
          </p:nvSpPr>
          <p:spPr>
            <a:xfrm>
              <a:off x="-10756" y="981173"/>
              <a:ext cx="907904" cy="982761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-10756" y="0"/>
              <a:ext cx="907904" cy="9811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137" y="2225631"/>
            <a:ext cx="3657600" cy="288195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497" y="2225631"/>
            <a:ext cx="3657600" cy="288195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/>
          </p:nvPr>
        </p:nvSpPr>
        <p:spPr>
          <a:xfrm>
            <a:off x="1223137" y="5107585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4497" y="5107585"/>
            <a:ext cx="3654909" cy="322729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228891" y="1902902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125474" y="1902902"/>
            <a:ext cx="365662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3"/>
          <p:cNvGrpSpPr/>
          <p:nvPr userDrawn="1"/>
        </p:nvGrpSpPr>
        <p:grpSpPr>
          <a:xfrm>
            <a:off x="-11112" y="0"/>
            <a:ext cx="908050" cy="6865938"/>
            <a:chOff x="-10756" y="0"/>
            <a:chExt cx="907904" cy="6866625"/>
          </a:xfrm>
        </p:grpSpPr>
        <p:sp>
          <p:nvSpPr>
            <p:cNvPr id="5" name="Rectangle 4"/>
            <p:cNvSpPr/>
            <p:nvPr/>
          </p:nvSpPr>
          <p:spPr>
            <a:xfrm>
              <a:off x="-10756" y="1963934"/>
              <a:ext cx="907904" cy="981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756" y="2945108"/>
              <a:ext cx="907904" cy="981173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0756" y="3921517"/>
              <a:ext cx="907904" cy="9811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756" y="4902691"/>
              <a:ext cx="907904" cy="9827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756" y="5885452"/>
              <a:ext cx="907904" cy="981173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0756" y="981173"/>
              <a:ext cx="907904" cy="982761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0756" y="0"/>
              <a:ext cx="907904" cy="9811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>
          <a:xfrm>
            <a:off x="1369779" y="3390936"/>
            <a:ext cx="3210125" cy="283322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9840" y="3390936"/>
            <a:ext cx="3208620" cy="283322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369779" y="6061651"/>
            <a:ext cx="3210125" cy="283322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39840" y="6061651"/>
            <a:ext cx="3208620" cy="283322"/>
          </a:xfrm>
          <a:prstGeom prst="rect">
            <a:avLst/>
          </a:prstGeom>
          <a:solidFill>
            <a:srgbClr val="FFFFFF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1369779" y="1190445"/>
            <a:ext cx="3210982" cy="21993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839839" y="1190445"/>
            <a:ext cx="3210982" cy="21993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5"/>
          </p:nvPr>
        </p:nvSpPr>
        <p:spPr>
          <a:xfrm>
            <a:off x="1368922" y="3862305"/>
            <a:ext cx="3210982" cy="21993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16"/>
          </p:nvPr>
        </p:nvSpPr>
        <p:spPr>
          <a:xfrm>
            <a:off x="4838982" y="3862305"/>
            <a:ext cx="3210982" cy="219934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/>
          <p:nvPr userDrawn="1"/>
        </p:nvGrpSpPr>
        <p:grpSpPr>
          <a:xfrm>
            <a:off x="-11112" y="0"/>
            <a:ext cx="908050" cy="6865938"/>
            <a:chOff x="-10756" y="0"/>
            <a:chExt cx="907904" cy="6866625"/>
          </a:xfrm>
        </p:grpSpPr>
        <p:sp>
          <p:nvSpPr>
            <p:cNvPr id="5" name="Rectangle 4"/>
            <p:cNvSpPr/>
            <p:nvPr/>
          </p:nvSpPr>
          <p:spPr>
            <a:xfrm>
              <a:off x="-10756" y="1963934"/>
              <a:ext cx="907904" cy="981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756" y="2945108"/>
              <a:ext cx="907904" cy="981173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0756" y="3921517"/>
              <a:ext cx="907904" cy="9811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756" y="4902691"/>
              <a:ext cx="907904" cy="9827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756" y="5885452"/>
              <a:ext cx="907904" cy="981173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0756" y="981173"/>
              <a:ext cx="907904" cy="982761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0756" y="0"/>
              <a:ext cx="907904" cy="9811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129661" y="436896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29760" y="2689145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3803883" y="4370110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2"/>
          </p:nvPr>
        </p:nvSpPr>
        <p:spPr>
          <a:xfrm>
            <a:off x="3803982" y="2690290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486729" y="437125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6486828" y="2691435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1129661" y="2349179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3803126" y="234884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485972" y="236008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"/>
          <p:cNvGrpSpPr/>
          <p:nvPr userDrawn="1"/>
        </p:nvGrpSpPr>
        <p:grpSpPr>
          <a:xfrm>
            <a:off x="-11112" y="0"/>
            <a:ext cx="908050" cy="6865938"/>
            <a:chOff x="-10756" y="0"/>
            <a:chExt cx="907904" cy="6866625"/>
          </a:xfrm>
        </p:grpSpPr>
        <p:sp>
          <p:nvSpPr>
            <p:cNvPr id="5" name="Rectangle 4"/>
            <p:cNvSpPr/>
            <p:nvPr/>
          </p:nvSpPr>
          <p:spPr>
            <a:xfrm>
              <a:off x="-10756" y="1963934"/>
              <a:ext cx="907904" cy="98117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0756" y="2945108"/>
              <a:ext cx="907904" cy="981173"/>
            </a:xfrm>
            <a:prstGeom prst="rect">
              <a:avLst/>
            </a:prstGeom>
            <a:solidFill>
              <a:srgbClr val="2DC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0756" y="3921517"/>
              <a:ext cx="907904" cy="9811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0756" y="4902691"/>
              <a:ext cx="907904" cy="9827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0756" y="5885452"/>
              <a:ext cx="907904" cy="981173"/>
            </a:xfrm>
            <a:prstGeom prst="rect">
              <a:avLst/>
            </a:prstGeom>
            <a:solidFill>
              <a:srgbClr val="61B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0756" y="981173"/>
              <a:ext cx="907904" cy="982761"/>
            </a:xfrm>
            <a:prstGeom prst="rect">
              <a:avLst/>
            </a:prstGeom>
            <a:solidFill>
              <a:srgbClr val="836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0756" y="0"/>
              <a:ext cx="907904" cy="98117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7AB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2"/>
          <p:cNvSpPr txBox="1">
            <a:spLocks noChangeArrowheads="1"/>
          </p:cNvSpPr>
          <p:nvPr/>
        </p:nvSpPr>
        <p:spPr bwMode="auto">
          <a:xfrm>
            <a:off x="896938" y="6491288"/>
            <a:ext cx="824706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1129661" y="3221707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1129760" y="1541887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1"/>
          </p:nvPr>
        </p:nvSpPr>
        <p:spPr>
          <a:xfrm>
            <a:off x="3803883" y="3222852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2"/>
          </p:nvPr>
        </p:nvSpPr>
        <p:spPr>
          <a:xfrm>
            <a:off x="3803982" y="1543032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6486729" y="3223997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6486828" y="1544177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1129661" y="1201921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3803126" y="1201582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6485972" y="1212822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8"/>
          </p:nvPr>
        </p:nvSpPr>
        <p:spPr>
          <a:xfrm>
            <a:off x="1128904" y="578440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9"/>
          </p:nvPr>
        </p:nvSpPr>
        <p:spPr>
          <a:xfrm>
            <a:off x="1129003" y="4104585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3803126" y="5785550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3803225" y="4105730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6485972" y="5786695"/>
            <a:ext cx="2448186" cy="216074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3"/>
          </p:nvPr>
        </p:nvSpPr>
        <p:spPr>
          <a:xfrm>
            <a:off x="6486071" y="4106875"/>
            <a:ext cx="2448844" cy="16773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24"/>
          </p:nvPr>
        </p:nvSpPr>
        <p:spPr>
          <a:xfrm>
            <a:off x="1128904" y="3764619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25"/>
          </p:nvPr>
        </p:nvSpPr>
        <p:spPr>
          <a:xfrm>
            <a:off x="3802369" y="376428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6"/>
          </p:nvPr>
        </p:nvSpPr>
        <p:spPr>
          <a:xfrm>
            <a:off x="6485215" y="3775520"/>
            <a:ext cx="2448943" cy="322729"/>
          </a:xfrm>
          <a:prstGeom prst="rect">
            <a:avLst/>
          </a:prstGeom>
          <a:noFill/>
        </p:spPr>
        <p:txBody>
          <a:bodyPr t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9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2019 Picture That LLC and may not be reproduced without permission.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urpl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1112" y="0"/>
            <a:ext cx="908050" cy="981075"/>
          </a:xfrm>
          <a:prstGeom prst="rect">
            <a:avLst/>
          </a:prstGeom>
          <a:solidFill>
            <a:srgbClr val="836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7A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-11112" y="6491288"/>
            <a:ext cx="9155113" cy="3063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Picture That LLC, Soundview Plaza, 1266 East Main Street - Suite 700R, Stamford, CT 06902  •  www.picturethatart.com  •  203.977.8203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All materials within this proposal are copyright 2014 Picture That LLC and may not be reproduced without permission.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7148" y="0"/>
            <a:ext cx="8246852" cy="981767"/>
          </a:xfrm>
          <a:prstGeom prst="rect">
            <a:avLst/>
          </a:prstGeom>
          <a:solidFill>
            <a:srgbClr val="8369A3"/>
          </a:solidFill>
        </p:spPr>
        <p:txBody>
          <a:bodyPr anchor="ctr" anchorCtr="0"/>
          <a:lstStyle>
            <a:lvl1pPr>
              <a:defRPr sz="2000">
                <a:latin typeface="Verdana" panose="020B0604030504040204"/>
                <a:cs typeface="Verdana" panose="020B0604030504040204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>
          <a:xfrm>
            <a:off x="1076325" y="1258888"/>
            <a:ext cx="7556500" cy="48672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8636000" y="6553200"/>
            <a:ext cx="661988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DF445-1841-4FC5-BBEC-7300929EC54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anose="020B0604030504040204" pitchFamily="34" charset="0"/>
          <a:ea typeface="MS PGothic" panose="020B0600070205080204" pitchFamily="34" charset="-128"/>
          <a:cs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anose="020B0604030504040204" pitchFamily="34" charset="0"/>
          <a:ea typeface="MS PGothic" panose="020B0600070205080204" pitchFamily="34" charset="-128"/>
          <a:cs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anose="020B0604030504040204" pitchFamily="34" charset="0"/>
          <a:ea typeface="MS PGothic" panose="020B0600070205080204" pitchFamily="34" charset="-128"/>
          <a:cs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anose="020B0604030504040204" pitchFamily="34" charset="0"/>
          <a:ea typeface="MS PGothic" panose="020B0600070205080204" pitchFamily="34" charset="-128"/>
          <a:cs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Verdana" panose="020B0604030504040204"/>
          <a:ea typeface="MS PGothic" panose="020B0600070205080204" pitchFamily="34" charset="-128"/>
          <a:cs typeface="Verdana" panose="020B0604030504040204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anose="05000000000000000000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anose="05000000000000000000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705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anose="05000000000000000000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anose="05000000000000000000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6256" y="1258611"/>
            <a:ext cx="7556434" cy="48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89" tIns="60894" rIns="121789" bIns="60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3" name="TextBox 13"/>
          <p:cNvSpPr txBox="1">
            <a:spLocks noChangeArrowheads="1"/>
          </p:cNvSpPr>
          <p:nvPr/>
        </p:nvSpPr>
        <p:spPr bwMode="auto">
          <a:xfrm>
            <a:off x="8636265" y="6552882"/>
            <a:ext cx="661486" cy="311941"/>
          </a:xfrm>
          <a:prstGeom prst="rect">
            <a:avLst/>
          </a:prstGeom>
          <a:noFill/>
          <a:ln>
            <a:noFill/>
          </a:ln>
          <a:extLst/>
        </p:spPr>
        <p:txBody>
          <a:bodyPr lIns="91437" tIns="45718" rIns="91437" bIns="45718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48CE9D1-A61F-4D80-BE70-0F665467B3B1}" type="slidenum">
              <a:rPr lang="en-US" altLang="en-US" sz="1427">
                <a:solidFill>
                  <a:srgbClr val="404040"/>
                </a:solidFill>
                <a:latin typeface="Verdana" panose="020B0604030504040204" pitchFamily="34" charset="0"/>
              </a:rPr>
              <a:pPr eaLnBrk="1" hangingPunct="1"/>
              <a:t>‹#›</a:t>
            </a:fld>
            <a:endParaRPr lang="en-US" altLang="en-US" sz="1427" dirty="0">
              <a:solidFill>
                <a:srgbClr val="40404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4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92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3" kern="1200">
          <a:solidFill>
            <a:schemeClr val="bg1"/>
          </a:solidFill>
          <a:latin typeface="Verdana"/>
          <a:ea typeface="MS PGothic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3">
          <a:solidFill>
            <a:schemeClr val="bg1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3">
          <a:solidFill>
            <a:schemeClr val="bg1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3">
          <a:solidFill>
            <a:schemeClr val="bg1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3">
          <a:solidFill>
            <a:schemeClr val="bg1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457196" algn="l" rtl="0" fontAlgn="base">
        <a:spcBef>
          <a:spcPct val="0"/>
        </a:spcBef>
        <a:spcAft>
          <a:spcPct val="0"/>
        </a:spcAft>
        <a:defRPr sz="2403">
          <a:solidFill>
            <a:schemeClr val="accent1"/>
          </a:solidFill>
          <a:latin typeface="Verdana" charset="0"/>
          <a:ea typeface="ＭＳ Ｐゴシック" charset="0"/>
        </a:defRPr>
      </a:lvl6pPr>
      <a:lvl7pPr marL="914391" algn="l" rtl="0" fontAlgn="base">
        <a:spcBef>
          <a:spcPct val="0"/>
        </a:spcBef>
        <a:spcAft>
          <a:spcPct val="0"/>
        </a:spcAft>
        <a:defRPr sz="2403">
          <a:solidFill>
            <a:schemeClr val="accent1"/>
          </a:solidFill>
          <a:latin typeface="Verdana" charset="0"/>
          <a:ea typeface="ＭＳ Ｐゴシック" charset="0"/>
        </a:defRPr>
      </a:lvl7pPr>
      <a:lvl8pPr marL="1371587" algn="l" rtl="0" fontAlgn="base">
        <a:spcBef>
          <a:spcPct val="0"/>
        </a:spcBef>
        <a:spcAft>
          <a:spcPct val="0"/>
        </a:spcAft>
        <a:defRPr sz="2403">
          <a:solidFill>
            <a:schemeClr val="accent1"/>
          </a:solidFill>
          <a:latin typeface="Verdana" charset="0"/>
          <a:ea typeface="ＭＳ Ｐゴシック" charset="0"/>
        </a:defRPr>
      </a:lvl8pPr>
      <a:lvl9pPr marL="1828783" algn="l" rtl="0" fontAlgn="base">
        <a:spcBef>
          <a:spcPct val="0"/>
        </a:spcBef>
        <a:spcAft>
          <a:spcPct val="0"/>
        </a:spcAft>
        <a:defRPr sz="2403">
          <a:solidFill>
            <a:schemeClr val="accent1"/>
          </a:solidFill>
          <a:latin typeface="Verdana" charset="0"/>
          <a:ea typeface="ＭＳ Ｐゴシック" charset="0"/>
        </a:defRPr>
      </a:lvl9pPr>
    </p:titleStyle>
    <p:bodyStyle>
      <a:lvl1pPr marL="227652" indent="-227652" algn="l" rtl="0" eaLnBrk="0" fontAlgn="base" hangingPunct="0">
        <a:spcBef>
          <a:spcPts val="1999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27" kern="1200">
          <a:solidFill>
            <a:srgbClr val="595959"/>
          </a:solidFill>
          <a:latin typeface="Verdana"/>
          <a:ea typeface="MS PGothic" pitchFamily="34" charset="-128"/>
          <a:cs typeface="Verdana"/>
        </a:defRPr>
      </a:lvl1pPr>
      <a:lvl2pPr marL="456496" indent="-227652" algn="l" rtl="0" eaLnBrk="0" fontAlgn="base" hangingPunct="0">
        <a:spcBef>
          <a:spcPts val="601"/>
        </a:spcBef>
        <a:spcAft>
          <a:spcPct val="0"/>
        </a:spcAft>
        <a:buClr>
          <a:srgbClr val="95B3D7"/>
        </a:buClr>
        <a:buSzPct val="75000"/>
        <a:buFont typeface="Wingdings" panose="05000000000000000000" pitchFamily="2" charset="2"/>
        <a:buChar char="n"/>
        <a:defRPr sz="2778" kern="1200">
          <a:solidFill>
            <a:srgbClr val="595959"/>
          </a:solidFill>
          <a:latin typeface="Verdana"/>
          <a:ea typeface="MS PGothic" pitchFamily="34" charset="-128"/>
          <a:cs typeface="Verdana"/>
        </a:defRPr>
      </a:lvl2pPr>
      <a:lvl3pPr marL="685340" indent="-227652" algn="l" rtl="0" eaLnBrk="0" fontAlgn="base" hangingPunct="0">
        <a:spcBef>
          <a:spcPts val="601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3" kern="1200">
          <a:solidFill>
            <a:srgbClr val="595959"/>
          </a:solidFill>
          <a:latin typeface="Verdana"/>
          <a:ea typeface="MS PGothic" pitchFamily="34" charset="-128"/>
          <a:cs typeface="Verdana"/>
        </a:defRPr>
      </a:lvl3pPr>
      <a:lvl4pPr marL="914184" indent="-227652" algn="l" rtl="0" eaLnBrk="0" fontAlgn="base" hangingPunct="0">
        <a:spcBef>
          <a:spcPts val="601"/>
        </a:spcBef>
        <a:spcAft>
          <a:spcPct val="0"/>
        </a:spcAft>
        <a:buClr>
          <a:srgbClr val="95B3D7"/>
        </a:buClr>
        <a:buSzPct val="75000"/>
        <a:buFont typeface="Wingdings" panose="05000000000000000000" pitchFamily="2" charset="2"/>
        <a:buChar char="n"/>
        <a:defRPr sz="2027" kern="1200">
          <a:solidFill>
            <a:srgbClr val="595959"/>
          </a:solidFill>
          <a:latin typeface="Verdana"/>
          <a:ea typeface="MS PGothic" pitchFamily="34" charset="-128"/>
          <a:cs typeface="Verdana"/>
        </a:defRPr>
      </a:lvl4pPr>
      <a:lvl5pPr marL="1141835" indent="-227652" algn="l" rtl="0" eaLnBrk="0" fontAlgn="base" hangingPunct="0">
        <a:spcBef>
          <a:spcPts val="601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27" kern="1200">
          <a:solidFill>
            <a:srgbClr val="595959"/>
          </a:solidFill>
          <a:latin typeface="Verdana"/>
          <a:ea typeface="MS PGothic" pitchFamily="34" charset="-128"/>
          <a:cs typeface="Verdana"/>
        </a:defRPr>
      </a:lvl5pPr>
      <a:lvl6pPr marL="1377937" indent="-228598" algn="l" defTabSz="91439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2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60" indent="-228598" algn="l" defTabSz="914391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2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71" indent="-228598" algn="l" defTabSz="914391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2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380" indent="-228598" algn="l" defTabSz="914391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2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.alevras@lmhos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lga.tysh@ynhh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hyperlink" Target="http://www.picture-that.com/" TargetMode="Externa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 txBox="1"/>
          <p:nvPr/>
        </p:nvSpPr>
        <p:spPr bwMode="auto">
          <a:xfrm>
            <a:off x="1001730" y="2315843"/>
            <a:ext cx="8142270" cy="42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37931725" indent="-37474525" eaLnBrk="0" hangingPunct="0">
              <a:spcBef>
                <a:spcPts val="600"/>
              </a:spcBef>
              <a:buClr>
                <a:srgbClr val="95B3D7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6858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914400" indent="-228600" eaLnBrk="0" hangingPunct="0">
              <a:spcBef>
                <a:spcPts val="600"/>
              </a:spcBef>
              <a:buClr>
                <a:srgbClr val="95B3D7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4pPr>
            <a:lvl5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5pPr>
            <a:lvl6pPr marL="1600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6pPr>
            <a:lvl7pPr marL="20574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7pPr>
            <a:lvl8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8pPr>
            <a:lvl9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Final Art Selections  - November 12, 2019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100" b="1" i="1" dirty="0">
              <a:solidFill>
                <a:srgbClr val="FF0000"/>
              </a:solidFill>
              <a:highlight>
                <a:srgbClr val="FFFF00"/>
              </a:highlight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100" b="1" i="1" dirty="0">
                <a:solidFill>
                  <a:srgbClr val="FF0000"/>
                </a:solidFill>
                <a:highlight>
                  <a:srgbClr val="FFFF00"/>
                </a:highlight>
                <a:cs typeface="Arial" pitchFamily="34" charset="0"/>
              </a:rPr>
              <a:t>(size in presentation reflects Art.com image size)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000" b="1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Facility: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Westerly Hospital Urology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 Building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Wells Street, 2</a:t>
            </a:r>
            <a:r>
              <a:rPr lang="en-US" altLang="en-US" sz="1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Floor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Westerly, RI  02891</a:t>
            </a:r>
            <a:br>
              <a:rPr lang="en-US" altLang="en-US" sz="10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altLang="en-US" sz="1000" dirty="0">
                <a:solidFill>
                  <a:schemeClr val="tx1"/>
                </a:solidFill>
                <a:cs typeface="Arial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1000" dirty="0">
              <a:solidFill>
                <a:schemeClr val="tx1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Contacts: 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1000" b="1" dirty="0">
              <a:solidFill>
                <a:srgbClr val="7F7F7F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1000" b="1" dirty="0">
              <a:solidFill>
                <a:srgbClr val="7F7F7F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sz="1000" b="1" dirty="0">
              <a:solidFill>
                <a:srgbClr val="7F7F7F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dirty="0"/>
              <a:t>              </a:t>
            </a:r>
          </a:p>
          <a:p>
            <a:pPr>
              <a:buNone/>
            </a:pPr>
            <a:r>
              <a:rPr lang="en-US" dirty="0"/>
              <a:t>               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800" b="1" dirty="0">
              <a:solidFill>
                <a:srgbClr val="7F7F7F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800" b="1" dirty="0">
              <a:solidFill>
                <a:srgbClr val="7F7F7F"/>
              </a:solidFill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dirty="0"/>
              <a:t> 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6475" y="901445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1730" y="4744086"/>
            <a:ext cx="3201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1F497D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000" b="1" dirty="0">
                <a:latin typeface="+mn-lt"/>
                <a:ea typeface="Calibri" panose="020F0502020204030204" pitchFamily="34" charset="0"/>
              </a:rPr>
              <a:t>Annie Alevras, RN, BSN, CNOR</a:t>
            </a:r>
            <a:endParaRPr lang="en-US" sz="1050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+mn-lt"/>
                <a:ea typeface="Calibri" panose="020F0502020204030204" pitchFamily="34" charset="0"/>
              </a:rPr>
              <a:t>Patient Care Services Manager, Outpatient Urology</a:t>
            </a:r>
            <a:endParaRPr lang="en-US" sz="1050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+mn-lt"/>
                <a:ea typeface="Calibri" panose="020F0502020204030204" pitchFamily="34" charset="0"/>
              </a:rPr>
              <a:t> </a:t>
            </a:r>
            <a:endParaRPr lang="en-US" sz="1050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+mn-lt"/>
                <a:ea typeface="Calibri" panose="020F0502020204030204" pitchFamily="34" charset="0"/>
              </a:rPr>
              <a:t>Phone:</a:t>
            </a:r>
            <a:r>
              <a:rPr lang="en-US" sz="1000" dirty="0">
                <a:latin typeface="+mn-lt"/>
                <a:ea typeface="Calibri" panose="020F0502020204030204" pitchFamily="34" charset="0"/>
              </a:rPr>
              <a:t>  860-271-4328</a:t>
            </a:r>
            <a:endParaRPr lang="en-US" sz="1050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latin typeface="+mn-lt"/>
                <a:ea typeface="Calibri" panose="020F0502020204030204" pitchFamily="34" charset="0"/>
              </a:rPr>
              <a:t>Cell Phone:</a:t>
            </a:r>
            <a:r>
              <a:rPr lang="en-US" sz="1000" dirty="0">
                <a:latin typeface="+mn-lt"/>
                <a:ea typeface="Calibri" panose="020F0502020204030204" pitchFamily="34" charset="0"/>
              </a:rPr>
              <a:t>  860-916-7063</a:t>
            </a:r>
            <a:endParaRPr lang="en-US" sz="1050" dirty="0">
              <a:latin typeface="+mn-lt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1F497D"/>
                </a:solidFill>
                <a:latin typeface="+mn-lt"/>
                <a:ea typeface="Calibri" panose="020F0502020204030204" pitchFamily="34" charset="0"/>
              </a:rPr>
              <a:t>Email:  </a:t>
            </a:r>
            <a:r>
              <a:rPr lang="en-US" sz="1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3"/>
              </a:rPr>
              <a:t>ann.alevras@lmhosp.org</a:t>
            </a:r>
            <a:endParaRPr lang="en-US" sz="105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2741" y="4759474"/>
            <a:ext cx="210506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+mn-lt"/>
                <a:cs typeface="Arial" panose="020B0604020202020204" pitchFamily="34" charset="0"/>
              </a:rPr>
              <a:t>Olga Tysh</a:t>
            </a:r>
          </a:p>
          <a:p>
            <a:r>
              <a:rPr lang="en-US" sz="1000" dirty="0">
                <a:latin typeface="+mn-lt"/>
                <a:cs typeface="Arial" panose="020B0604020202020204" pitchFamily="34" charset="0"/>
              </a:rPr>
              <a:t>Urology Operations Coordinator</a:t>
            </a:r>
          </a:p>
          <a:p>
            <a:endParaRPr lang="en-US" dirty="0">
              <a:latin typeface="+mn-lt"/>
            </a:endParaRPr>
          </a:p>
          <a:p>
            <a:r>
              <a:rPr lang="en-US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Phone:</a:t>
            </a:r>
            <a:r>
              <a:rPr lang="en-US" sz="1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203-623-8850</a:t>
            </a:r>
            <a:br>
              <a:rPr lang="en-US" sz="1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en-US" sz="10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Email:</a:t>
            </a:r>
            <a:r>
              <a:rPr lang="en-US" sz="1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0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hlinkClick r:id="rId4"/>
              </a:rPr>
              <a:t>olga.tysh@ynhh.org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33" y="0"/>
            <a:ext cx="8870967" cy="981767"/>
          </a:xfrm>
        </p:spPr>
        <p:txBody>
          <a:bodyPr anchor="ctr" anchorCtr="0"/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Westerly Hospital Urology – Champion Building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/>
              <a:ea typeface="MS PGothic" panose="020B0600070205080204" pitchFamily="34" charset="-128"/>
              <a:cs typeface="Verdana" panose="020B060403050404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033" y="3918857"/>
            <a:ext cx="4095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48273271201A, </a:t>
            </a:r>
            <a:r>
              <a:rPr lang="en-US" sz="2000" dirty="0" err="1">
                <a:latin typeface="Antique Olive Roman" panose="020B0603020204030204" pitchFamily="34" charset="0"/>
              </a:rPr>
              <a:t>Nubble</a:t>
            </a:r>
            <a:r>
              <a:rPr lang="en-US" sz="2000" dirty="0">
                <a:latin typeface="Antique Olive Roman" panose="020B0603020204030204" pitchFamily="34" charset="0"/>
              </a:rPr>
              <a:t> Sunset 24h x 36h </a:t>
            </a:r>
          </a:p>
          <a:p>
            <a:r>
              <a:rPr lang="en-US" sz="2000" dirty="0">
                <a:solidFill>
                  <a:schemeClr val="bg1"/>
                </a:solidFill>
              </a:rPr>
              <a:t>34H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30510" y="4646907"/>
            <a:ext cx="50935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tique Olive Roman" panose="020B0603020204030204" pitchFamily="34" charset="0"/>
              </a:rPr>
              <a:t>48273274056A,  Montauk Point Sunset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24h x 36h </a:t>
            </a:r>
          </a:p>
          <a:p>
            <a:r>
              <a:rPr lang="en-US" sz="20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1793651"/>
            <a:ext cx="4204973" cy="2798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15" y="1361261"/>
            <a:ext cx="3836395" cy="25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0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6753" y="5255210"/>
            <a:ext cx="47817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48273274009A</a:t>
            </a:r>
          </a:p>
          <a:p>
            <a:pPr algn="ctr"/>
            <a:r>
              <a:rPr lang="en-US" sz="2000" dirty="0" err="1">
                <a:latin typeface="Antique Olive Roman" panose="020B0603020204030204" pitchFamily="34" charset="0"/>
              </a:rPr>
              <a:t>Sakonnet</a:t>
            </a:r>
            <a:r>
              <a:rPr lang="en-US" sz="2000" dirty="0">
                <a:latin typeface="Antique Olive Roman" panose="020B0603020204030204" pitchFamily="34" charset="0"/>
              </a:rPr>
              <a:t> Driftwood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24h x 36h</a:t>
            </a:r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3970411"/>
            <a:ext cx="4586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48273271203A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Moon Over Martha’s  Vineyard 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24h x 36h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7033" b="19455"/>
          <a:stretch/>
        </p:blipFill>
        <p:spPr>
          <a:xfrm>
            <a:off x="253544" y="1149548"/>
            <a:ext cx="4333209" cy="2752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27" y="2525602"/>
            <a:ext cx="3991429" cy="26609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BCB9BC-3459-422B-B436-4535FE7EE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44" y="0"/>
            <a:ext cx="8890456" cy="981767"/>
          </a:xfrm>
        </p:spPr>
        <p:txBody>
          <a:bodyPr/>
          <a:lstStyle/>
          <a:p>
            <a:r>
              <a:rPr lang="en-US" sz="2800" dirty="0">
                <a:solidFill>
                  <a:prstClr val="white"/>
                </a:solidFill>
              </a:rPr>
              <a:t>Westerly Hospital Urology – Champion Building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290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961120" cy="981767"/>
          </a:xfrm>
        </p:spPr>
        <p:txBody>
          <a:bodyPr anchor="ctr" anchorCtr="0"/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Westerly Hospital Urology – Champion Building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/>
              <a:ea typeface="MS PGothic" panose="020B0600070205080204" pitchFamily="34" charset="-128"/>
              <a:cs typeface="Verdana" panose="020B060403050404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5149" y="4192138"/>
            <a:ext cx="500525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482926113871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 Dunes Light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12h x 36w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1" y="1312904"/>
            <a:ext cx="7876617" cy="270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" y="0"/>
            <a:ext cx="9058656" cy="981767"/>
          </a:xfrm>
        </p:spPr>
        <p:txBody>
          <a:bodyPr anchor="ctr" anchorCtr="0"/>
          <a:lstStyle/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Westerly Hospital Urology – Champion Building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/>
              <a:ea typeface="MS PGothic" panose="020B0600070205080204" pitchFamily="34" charset="-128"/>
              <a:cs typeface="Verdana" panose="020B060403050404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5" y="4428384"/>
            <a:ext cx="27894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ntique Olive Roman" panose="020B0603020204030204" pitchFamily="34" charset="0"/>
              </a:rPr>
              <a:t>48273274145A </a:t>
            </a:r>
          </a:p>
          <a:p>
            <a:r>
              <a:rPr lang="en-US" sz="2000" dirty="0">
                <a:latin typeface="Antique Olive Roman" panose="020B0603020204030204" pitchFamily="34" charset="0"/>
              </a:rPr>
              <a:t>Autumn Light</a:t>
            </a:r>
          </a:p>
          <a:p>
            <a:r>
              <a:rPr lang="en-US" sz="2000" dirty="0">
                <a:latin typeface="Antique Olive Roman" panose="020B0603020204030204" pitchFamily="34" charset="0"/>
              </a:rPr>
              <a:t>30h x 24w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54359" y="4954357"/>
            <a:ext cx="46815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48273273862A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  </a:t>
            </a:r>
            <a:r>
              <a:rPr lang="en-US" sz="2000" dirty="0" err="1">
                <a:latin typeface="Antique Olive Roman" panose="020B0603020204030204" pitchFamily="34" charset="0"/>
              </a:rPr>
              <a:t>Squibnocket</a:t>
            </a:r>
            <a:r>
              <a:rPr lang="en-US" sz="2000" dirty="0">
                <a:latin typeface="Antique Olive Roman" panose="020B0603020204030204" pitchFamily="34" charset="0"/>
              </a:rPr>
              <a:t> Sunset</a:t>
            </a:r>
          </a:p>
          <a:p>
            <a:pPr algn="ctr"/>
            <a:r>
              <a:rPr lang="en-US" sz="2000" dirty="0">
                <a:latin typeface="Antique Olive Roman" panose="020B0603020204030204" pitchFamily="34" charset="0"/>
              </a:rPr>
              <a:t>  36h x 24w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386" t="3264" r="3386" b="3509"/>
          <a:stretch/>
        </p:blipFill>
        <p:spPr>
          <a:xfrm>
            <a:off x="1269187" y="1395388"/>
            <a:ext cx="2025556" cy="29236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295" y="1344383"/>
            <a:ext cx="2314603" cy="34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3"/>
          <p:cNvSpPr/>
          <p:nvPr/>
        </p:nvSpPr>
        <p:spPr>
          <a:xfrm>
            <a:off x="2349042" y="633120"/>
            <a:ext cx="4108907" cy="361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b="1" kern="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Picture That, LLC</a:t>
            </a:r>
            <a:endParaRPr sz="1502" b="1" u="sng" kern="0" dirty="0">
              <a:solidFill>
                <a:srgbClr val="0563C1"/>
              </a:solidFill>
              <a:latin typeface="Verdana"/>
              <a:ea typeface="Verdana"/>
              <a:cs typeface="Verdana"/>
              <a:sym typeface="Verdana"/>
              <a:hlinkClick r:id="rId3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Soundview Plaza</a:t>
            </a:r>
            <a:b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1266 East Main Street, Suite 700R</a:t>
            </a:r>
            <a:b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Stamford, CT 06902</a:t>
            </a:r>
            <a:endParaRPr sz="15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endParaRPr sz="1502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Phone: 203-977-8203 </a:t>
            </a:r>
            <a:endParaRPr sz="15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endParaRPr sz="1502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b="1" kern="0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General Inquiries</a:t>
            </a:r>
            <a:endParaRPr sz="15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fineart@picture-that.com</a:t>
            </a:r>
            <a:endParaRPr sz="15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eaLnBrk="1" fontAlgn="auto" hangingPunct="1">
              <a:spcBef>
                <a:spcPts val="200"/>
              </a:spcBef>
              <a:spcAft>
                <a:spcPts val="0"/>
              </a:spcAft>
              <a:buClr>
                <a:srgbClr val="4F81BD"/>
              </a:buClr>
              <a:buSzPts val="1000"/>
            </a:pPr>
            <a:r>
              <a:rPr lang="en" sz="1502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www.picturethatart.com </a:t>
            </a:r>
            <a:endParaRPr sz="150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0" name="Google Shape;260;p43"/>
          <p:cNvPicPr preferRelativeResize="0"/>
          <p:nvPr/>
        </p:nvPicPr>
        <p:blipFill rotWithShape="1">
          <a:blip r:embed="rId4">
            <a:alphaModFix/>
          </a:blip>
          <a:srcRect l="4367" t="4234" r="4649" b="4307"/>
          <a:stretch/>
        </p:blipFill>
        <p:spPr>
          <a:xfrm>
            <a:off x="409417" y="4887650"/>
            <a:ext cx="924399" cy="88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5008" y="3756316"/>
            <a:ext cx="1558107" cy="9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12047" y="4812007"/>
            <a:ext cx="1066255" cy="103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 descr="https://enflyer.emsvc.net/companies/2017/08/09/15929/content_folders/2300/wbencsmal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1901" y="3888974"/>
            <a:ext cx="1308113" cy="71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 descr="https://enflyer.emsvc.net/companies/2017/08/09/15929/content_folders/2300/NYS-MWBE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8343" y="4920945"/>
            <a:ext cx="1803625" cy="81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0885" y="3757502"/>
            <a:ext cx="1001463" cy="9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62266" y="3658239"/>
            <a:ext cx="1373553" cy="115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57303" y="5027640"/>
            <a:ext cx="1001473" cy="74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333906" y="4891032"/>
            <a:ext cx="1144101" cy="87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19181" y="4010903"/>
            <a:ext cx="2335325" cy="46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62513" y="4920957"/>
            <a:ext cx="1966088" cy="816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92307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vant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</TotalTime>
  <Words>127</Words>
  <Application>Microsoft Office PowerPoint</Application>
  <PresentationFormat>On-screen Show (4:3)</PresentationFormat>
  <Paragraphs>68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Antique Olive Roman</vt:lpstr>
      <vt:lpstr>Arial</vt:lpstr>
      <vt:lpstr>Calibri</vt:lpstr>
      <vt:lpstr>Rockwell</vt:lpstr>
      <vt:lpstr>Tahoma</vt:lpstr>
      <vt:lpstr>Times New Roman</vt:lpstr>
      <vt:lpstr>Verdana</vt:lpstr>
      <vt:lpstr>Wingdings</vt:lpstr>
      <vt:lpstr>Advantage</vt:lpstr>
      <vt:lpstr>1_Advantage</vt:lpstr>
      <vt:lpstr>PowerPoint Presentation</vt:lpstr>
      <vt:lpstr>Westerly Hospital Urology – Champion Building</vt:lpstr>
      <vt:lpstr>Westerly Hospital Urology – Champion Building</vt:lpstr>
      <vt:lpstr>Westerly Hospital Urology – Champion Building</vt:lpstr>
      <vt:lpstr>Westerly Hospital Urology – Champion Building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AA+D</dc:creator>
  <cp:lastModifiedBy>Cooper, Valerie A</cp:lastModifiedBy>
  <cp:revision>1277</cp:revision>
  <cp:lastPrinted>2019-08-20T17:34:01Z</cp:lastPrinted>
  <dcterms:created xsi:type="dcterms:W3CDTF">2013-10-07T13:13:22Z</dcterms:created>
  <dcterms:modified xsi:type="dcterms:W3CDTF">2019-11-12T20:43:36Z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1033-10.2.0.7439</vt:lpwstr>
  </property>
</Properties>
</file>